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=""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-72" y="-78"/>
      </p:cViewPr>
      <p:guideLst>
        <p:guide orient="horz" pos="2160"/>
        <p:guide pos="31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</a:t>
            </a:r>
            <a:r>
              <a:rPr lang="en-US" sz="623" dirty="0" smtClean="0">
                <a:solidFill>
                  <a:srgbClr val="7030A0"/>
                </a:solidFill>
              </a:rPr>
              <a:t>6</a:t>
            </a:r>
            <a:r>
              <a:rPr lang="ru-RU" sz="623" dirty="0" smtClean="0">
                <a:solidFill>
                  <a:srgbClr val="7030A0"/>
                </a:solidFill>
              </a:rPr>
              <a:t>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https://altai22.pfdo.ru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://altai22.pfdo.ru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://altai22.pfdo.ru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://altai22.pfdo.ru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</a:t>
            </a:r>
            <a:r>
              <a:rPr lang="en-US" sz="623" dirty="0" smtClean="0">
                <a:solidFill>
                  <a:srgbClr val="7030A0"/>
                </a:solidFill>
              </a:rPr>
              <a:t>6</a:t>
            </a:r>
            <a:r>
              <a:rPr lang="ru-RU" sz="623" dirty="0" smtClean="0">
                <a:solidFill>
                  <a:srgbClr val="7030A0"/>
                </a:solidFill>
              </a:rPr>
              <a:t>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://altai22.pfdo.ru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 smtClean="0">
                <a:solidFill>
                  <a:srgbClr val="0070C0"/>
                </a:solidFill>
              </a:rPr>
              <a:t>altai22.pfdo.ru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://altai22.pfdo.ru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0</a:t>
            </a:r>
            <a:r>
              <a:rPr lang="en-US" sz="1050" dirty="0" smtClean="0">
                <a:solidFill>
                  <a:srgbClr val="FF0000"/>
                </a:solidFill>
              </a:rPr>
              <a:t>6</a:t>
            </a:r>
            <a:r>
              <a:rPr lang="ru-RU" sz="1050" dirty="0" smtClean="0">
                <a:solidFill>
                  <a:srgbClr val="FF0000"/>
                </a:solidFill>
              </a:rPr>
              <a:t>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://altai22.pfdo.ru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://altai22.pfdo.ru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9315</TotalTime>
  <Words>854</Words>
  <Application>Microsoft Office PowerPoint</Application>
  <PresentationFormat>Лист A4 (210x297 мм)</PresentationFormat>
  <Paragraphs>72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111</cp:lastModifiedBy>
  <cp:revision>313</cp:revision>
  <dcterms:created xsi:type="dcterms:W3CDTF">2010-08-25T03:43:27Z</dcterms:created>
  <dcterms:modified xsi:type="dcterms:W3CDTF">2019-04-19T14:16:11Z</dcterms:modified>
</cp:coreProperties>
</file>