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1C2BD28-7134-4173-8E42-C2F134B7C15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77E58ED-A944-4C87-9246-13EDBD1B63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1. Переписчики будут обходить жилые квартиры и дома с 15 октября по 14 ноября 2021 года. Дождитесь переписчика дома.</a:t>
            </a:r>
          </a:p>
          <a:p>
            <a:pPr algn="just"/>
            <a:r>
              <a:rPr lang="ru-RU" dirty="0"/>
              <a:t>2. С 15 октября по 8 ноября 2021 года будет доступна онлайн – услуга для участия в переписи населения (через «Портал </a:t>
            </a:r>
            <a:r>
              <a:rPr lang="ru-RU" dirty="0" err="1"/>
              <a:t>госуслуг</a:t>
            </a:r>
            <a:r>
              <a:rPr lang="ru-RU" dirty="0"/>
              <a:t>»).</a:t>
            </a:r>
          </a:p>
          <a:p>
            <a:pPr algn="just"/>
            <a:r>
              <a:rPr lang="ru-RU" dirty="0"/>
              <a:t>3. На переписных участках с 15 октября по 14 ноября 2021 </a:t>
            </a:r>
            <a:r>
              <a:rPr lang="ru-RU" dirty="0" smtClean="0"/>
              <a:t>года </a:t>
            </a:r>
            <a:r>
              <a:rPr lang="ru-RU" dirty="0" smtClean="0"/>
              <a:t>будут </a:t>
            </a:r>
            <a:r>
              <a:rPr lang="ru-RU" dirty="0" smtClean="0"/>
              <a:t>работать </a:t>
            </a:r>
            <a:r>
              <a:rPr lang="ru-RU" dirty="0"/>
              <a:t>стационарные переписные участки. Зайдите в удобное для Вас   время.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Как </a:t>
            </a:r>
            <a:r>
              <a:rPr lang="ru-RU" sz="3600" dirty="0"/>
              <a:t>принять участие в переписи населения?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7538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3" t="13367" r="28262" b="4554"/>
          <a:stretch/>
        </p:blipFill>
        <p:spPr bwMode="auto">
          <a:xfrm>
            <a:off x="467544" y="548680"/>
            <a:ext cx="8064896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841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</TotalTime>
  <Words>74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Candara</vt:lpstr>
      <vt:lpstr>Symbol</vt:lpstr>
      <vt:lpstr>Волна</vt:lpstr>
      <vt:lpstr> Как принять участие в переписи населения?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принять участие в переписи населения?</dc:title>
  <dc:creator>Анна Сергеевна Кушнирук</dc:creator>
  <cp:lastModifiedBy>Александра Александровна Конушкина</cp:lastModifiedBy>
  <cp:revision>4</cp:revision>
  <dcterms:created xsi:type="dcterms:W3CDTF">2021-10-13T06:37:23Z</dcterms:created>
  <dcterms:modified xsi:type="dcterms:W3CDTF">2021-10-13T10:03:19Z</dcterms:modified>
</cp:coreProperties>
</file>